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9" r:id="rId5"/>
    <p:sldId id="256" r:id="rId6"/>
    <p:sldId id="257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3" autoAdjust="0"/>
    <p:restoredTop sz="94660"/>
  </p:normalViewPr>
  <p:slideViewPr>
    <p:cSldViewPr snapToGrid="0">
      <p:cViewPr varScale="1">
        <p:scale>
          <a:sx n="48" d="100"/>
          <a:sy n="48" d="100"/>
        </p:scale>
        <p:origin x="52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3C34-A153-4463-9CDC-33BF5B804648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1C94-5D01-4273-998A-1160D4B53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893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3C34-A153-4463-9CDC-33BF5B804648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1C94-5D01-4273-998A-1160D4B53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302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3C34-A153-4463-9CDC-33BF5B804648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1C94-5D01-4273-998A-1160D4B53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503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3C34-A153-4463-9CDC-33BF5B804648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1C94-5D01-4273-998A-1160D4B53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484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3C34-A153-4463-9CDC-33BF5B804648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1C94-5D01-4273-998A-1160D4B53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353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3C34-A153-4463-9CDC-33BF5B804648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1C94-5D01-4273-998A-1160D4B53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64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3C34-A153-4463-9CDC-33BF5B804648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1C94-5D01-4273-998A-1160D4B53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786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3C34-A153-4463-9CDC-33BF5B804648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1C94-5D01-4273-998A-1160D4B53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77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3C34-A153-4463-9CDC-33BF5B804648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1C94-5D01-4273-998A-1160D4B53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139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3C34-A153-4463-9CDC-33BF5B804648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1C94-5D01-4273-998A-1160D4B53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555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3C34-A153-4463-9CDC-33BF5B804648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E1C94-5D01-4273-998A-1160D4B53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253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F3C34-A153-4463-9CDC-33BF5B804648}" type="datetimeFigureOut">
              <a:rPr lang="en-GB" smtClean="0"/>
              <a:t>19/09/2019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1C94-5D01-4273-998A-1160D4B530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17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97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39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9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91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43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4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91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99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24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3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45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19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4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99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94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05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52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40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31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01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52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05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58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21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56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67A413756ECD45ABDB234E8C8B211C" ma:contentTypeVersion="11" ma:contentTypeDescription="Create a new document." ma:contentTypeScope="" ma:versionID="7bc0309708aed0f42f5137edf5209956">
  <xsd:schema xmlns:xsd="http://www.w3.org/2001/XMLSchema" xmlns:xs="http://www.w3.org/2001/XMLSchema" xmlns:p="http://schemas.microsoft.com/office/2006/metadata/properties" xmlns:ns3="4f4012fb-8700-491f-9ad8-52d1921e6076" xmlns:ns4="e6c50217-76ad-4f09-884b-818f6820b0cb" targetNamespace="http://schemas.microsoft.com/office/2006/metadata/properties" ma:root="true" ma:fieldsID="30945d1dd2863d597a03f24d28fb913b" ns3:_="" ns4:_="">
    <xsd:import namespace="4f4012fb-8700-491f-9ad8-52d1921e6076"/>
    <xsd:import namespace="e6c50217-76ad-4f09-884b-818f6820b0c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4012fb-8700-491f-9ad8-52d1921e60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c50217-76ad-4f09-884b-818f6820b0c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F6FBA26-8D4B-4FD6-ADB9-D3B5C9F03C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4012fb-8700-491f-9ad8-52d1921e6076"/>
    <ds:schemaRef ds:uri="e6c50217-76ad-4f09-884b-818f6820b0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AF05C2-6D17-45A8-9D57-E1AE4C90B4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47AB29-1DF2-4899-A04B-F8A046E821F0}">
  <ds:schemaRefs>
    <ds:schemaRef ds:uri="http://www.w3.org/XML/1998/namespace"/>
    <ds:schemaRef ds:uri="http://purl.org/dc/elements/1.1/"/>
    <ds:schemaRef ds:uri="http://schemas.microsoft.com/office/2006/documentManagement/types"/>
    <ds:schemaRef ds:uri="4f4012fb-8700-491f-9ad8-52d1921e6076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e6c50217-76ad-4f09-884b-818f6820b0cb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Middlesex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Brinsdon</dc:creator>
  <cp:lastModifiedBy>Gregory Brinsdon</cp:lastModifiedBy>
  <cp:revision>1</cp:revision>
  <dcterms:created xsi:type="dcterms:W3CDTF">2019-09-19T13:25:22Z</dcterms:created>
  <dcterms:modified xsi:type="dcterms:W3CDTF">2019-09-19T13:25:56Z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0x0101005D67A413756ECD45ABDB234E8C8B211C</vt:lpwstr>
  </property>
</Properties>
</file>