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90" autoAdjust="0"/>
    <p:restoredTop sz="94660"/>
  </p:normalViewPr>
  <p:slideViewPr>
    <p:cSldViewPr snapToGrid="0">
      <p:cViewPr varScale="1">
        <p:scale>
          <a:sx n="44" d="100"/>
          <a:sy n="44" d="100"/>
        </p:scale>
        <p:origin x="48" y="10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C342A-D81D-4C1A-A446-DE493F0625E9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59B4-04EB-42AD-B524-16CFEB338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590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C342A-D81D-4C1A-A446-DE493F0625E9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59B4-04EB-42AD-B524-16CFEB338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707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C342A-D81D-4C1A-A446-DE493F0625E9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59B4-04EB-42AD-B524-16CFEB338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96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C342A-D81D-4C1A-A446-DE493F0625E9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59B4-04EB-42AD-B524-16CFEB338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04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C342A-D81D-4C1A-A446-DE493F0625E9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59B4-04EB-42AD-B524-16CFEB338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49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C342A-D81D-4C1A-A446-DE493F0625E9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59B4-04EB-42AD-B524-16CFEB338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48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C342A-D81D-4C1A-A446-DE493F0625E9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59B4-04EB-42AD-B524-16CFEB338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361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C342A-D81D-4C1A-A446-DE493F0625E9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59B4-04EB-42AD-B524-16CFEB338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84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C342A-D81D-4C1A-A446-DE493F0625E9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59B4-04EB-42AD-B524-16CFEB338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47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C342A-D81D-4C1A-A446-DE493F0625E9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59B4-04EB-42AD-B524-16CFEB338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55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C342A-D81D-4C1A-A446-DE493F0625E9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59B4-04EB-42AD-B524-16CFEB338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846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C342A-D81D-4C1A-A446-DE493F0625E9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059B4-04EB-42AD-B524-16CFEB338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76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92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65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56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5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82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15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41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22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88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54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2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00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64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14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44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34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92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5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73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38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51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31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93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75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78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33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95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26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13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02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38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85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00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59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158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31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53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021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42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3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873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542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137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44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19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605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983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3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831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547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856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57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418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334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13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621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102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550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384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052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463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137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15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25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4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78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67A413756ECD45ABDB234E8C8B211C" ma:contentTypeVersion="11" ma:contentTypeDescription="Create a new document." ma:contentTypeScope="" ma:versionID="7bc0309708aed0f42f5137edf5209956">
  <xsd:schema xmlns:xsd="http://www.w3.org/2001/XMLSchema" xmlns:xs="http://www.w3.org/2001/XMLSchema" xmlns:p="http://schemas.microsoft.com/office/2006/metadata/properties" xmlns:ns3="4f4012fb-8700-491f-9ad8-52d1921e6076" xmlns:ns4="e6c50217-76ad-4f09-884b-818f6820b0cb" targetNamespace="http://schemas.microsoft.com/office/2006/metadata/properties" ma:root="true" ma:fieldsID="30945d1dd2863d597a03f24d28fb913b" ns3:_="" ns4:_="">
    <xsd:import namespace="4f4012fb-8700-491f-9ad8-52d1921e6076"/>
    <xsd:import namespace="e6c50217-76ad-4f09-884b-818f6820b0c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4012fb-8700-491f-9ad8-52d1921e60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c50217-76ad-4f09-884b-818f6820b0c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0C1915-D91A-460F-A734-53C8CAB9E7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3D7012-E9E2-43B0-8BE9-A795FD7967F9}">
  <ds:schemaRefs>
    <ds:schemaRef ds:uri="http://schemas.openxmlformats.org/package/2006/metadata/core-properties"/>
    <ds:schemaRef ds:uri="http://schemas.microsoft.com/office/infopath/2007/PartnerControls"/>
    <ds:schemaRef ds:uri="4f4012fb-8700-491f-9ad8-52d1921e6076"/>
    <ds:schemaRef ds:uri="http://schemas.microsoft.com/office/2006/documentManagement/types"/>
    <ds:schemaRef ds:uri="http://schemas.microsoft.com/office/2006/metadata/properties"/>
    <ds:schemaRef ds:uri="http://purl.org/dc/elements/1.1/"/>
    <ds:schemaRef ds:uri="e6c50217-76ad-4f09-884b-818f6820b0cb"/>
    <ds:schemaRef ds:uri="http://www.w3.org/XML/1998/namespace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6FC726B-405C-40AB-93FF-B1AEE8D63D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4012fb-8700-491f-9ad8-52d1921e6076"/>
    <ds:schemaRef ds:uri="e6c50217-76ad-4f09-884b-818f6820b0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Widescreen</PresentationFormat>
  <Paragraphs>0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Middlesex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Brinsdon</dc:creator>
  <cp:lastModifiedBy>Gregory Brinsdon</cp:lastModifiedBy>
  <cp:revision>4</cp:revision>
  <dcterms:created xsi:type="dcterms:W3CDTF">2019-09-19T13:50:05Z</dcterms:created>
  <dcterms:modified xsi:type="dcterms:W3CDTF">2019-09-19T14:18:40Z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0x0101005D67A413756ECD45ABDB234E8C8B211C</vt:lpwstr>
  </property>
</Properties>
</file>